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</p:sldIdLst>
  <p:sldSz cx="14630400" cy="8229600"/>
  <p:notesSz cx="8229600" cy="14630400"/>
  <p:embeddedFontLst>
    <p:embeddedFont>
      <p:font typeface="Algerian" panose="04020705040A02060702" pitchFamily="8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</p:embeddedFont>
    <p:embeddedFont>
      <p:font typeface="Montserrat Bold" panose="00000800000000000000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49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89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3468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3FE Restaurant Website: A Digital Feast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85022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the presentation outlining the development of the 3fe Restaurant website, a digital experience that will capture the essence of your establishment and provide a seamless journey for your patrons.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63177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29" y="5639395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615583"/>
            <a:ext cx="241077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Rahul Kamboj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817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Integration: Seamless Backend Operations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516862"/>
            <a:ext cx="2185511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3106460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60395" y="27334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60395" y="3219569"/>
            <a:ext cx="104951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 user profiles, preferences, and order history for personalized experiences and efficient management.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2048" y="4114324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4237792"/>
            <a:ext cx="4371142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74884" y="4827389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6025" y="44543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Menu Items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46025" y="4940498"/>
            <a:ext cx="830949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 a comprehensive database of dishes, descriptions, ingredients, and pricing for accurate menu display.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678" y="5835253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5958721"/>
            <a:ext cx="6556891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74884" y="6548318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1775" y="61752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Reservations &amp; Orders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31775" y="6661428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table bookings, manage orders, and process payments seamlessly, ensuring smooth operations.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r="1955"/>
          <a:stretch/>
        </p:blipFill>
        <p:spPr>
          <a:xfrm>
            <a:off x="1" y="58369"/>
            <a:ext cx="14630400" cy="3284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019" y="3155752"/>
            <a:ext cx="13182362" cy="1361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Responsive and Accessible Design: A User-Friendly Experience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24019" y="4930497"/>
            <a:ext cx="4187190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1057513" y="5871686"/>
            <a:ext cx="352008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Cross-Platform Compatibility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24019" y="6335911"/>
            <a:ext cx="4187190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the website functions flawlessly across desktops, tablets, and mobile devices, providing a consistent experience.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21486" y="4930497"/>
            <a:ext cx="4187309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5953958" y="5871686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Accessibility Features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21486" y="6335911"/>
            <a:ext cx="418730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accessibility features, such as alt text for images and screen reader compatibility, to cater to all users.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719072" y="4930497"/>
            <a:ext cx="4187309" cy="68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10316408" y="5871686"/>
            <a:ext cx="299263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User-Friendly Navigation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9072" y="6335911"/>
            <a:ext cx="418730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a clear and intuitive navigation menu, allowing users to easily find the information they need.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4010620"/>
            <a:ext cx="1280838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Home Page: Your Restaurant's Digital Welcome Mat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769525"/>
            <a:ext cx="30836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First Impressions Matter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53042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home page will be the first point of contact for potential customers, providing a visually appealing introduction to your restaurant's unique ambiance and culinary offerings.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794925"/>
            <a:ext cx="34316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527883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Essential information, such as hours of operation, location, and contact details, will be prominently displayed to ensure convenient access for visitors.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3C3A5A-AE92-462B-A7BF-7F734E8A9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10" r="1638" b="20268"/>
          <a:stretch/>
        </p:blipFill>
        <p:spPr>
          <a:xfrm>
            <a:off x="-25400" y="-25400"/>
            <a:ext cx="14630400" cy="38501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27403"/>
            <a:ext cx="118586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Features: Enhancing the Dining Experience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273379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24899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Login &amp; Sign-up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74884" y="2976086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Securely manage user accounts, allowing customers to create profiles, save preferences, and access personalized features.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2273379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418296" y="24899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Reservation System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18296" y="2976086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online booking for tables, optimizing table management and providing convenience for customers.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2273379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861709" y="24899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Menu Management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1709" y="2976086"/>
            <a:ext cx="379368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a visually appealing menu with detailed descriptions and pricing, allowing customers to browse and select their desired dishes.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5142786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974884" y="53593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Order Placement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4884" y="5845493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online ordering for takeaway or delivery, streamlining the ordering process and enhancing customer convenience.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547" y="5142786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640122" y="53593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Billing &amp; Payment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40122" y="5845493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a secure payment gateway to facilitate online transactions, providing a smooth and reliable checkout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 rotWithShape="1">
          <a:blip r:embed="rId3"/>
          <a:srcRect l="1277" t="16746" b="17464"/>
          <a:stretch/>
        </p:blipFill>
        <p:spPr>
          <a:xfrm>
            <a:off x="1" y="0"/>
            <a:ext cx="14630400" cy="30565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91677"/>
            <a:ext cx="1014222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Login and Sign-Up: Personalized Access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730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524565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Accounts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659160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users to create accounts, securely store their information, and access personalized features.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51730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49597" y="524565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Order History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5659160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 users to view their past orders, providing a convenient way to track their purchases and re-order favorites.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51730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6463" y="5245656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Special Offers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5659160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Send targeted promotions and exclusive deals to registered users, fostering customer loyalty and encouraging repeat visits.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944" y="1713150"/>
            <a:ext cx="5517456" cy="47325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9258" y="572929"/>
            <a:ext cx="7685484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Reservation System: Seamless Table Booking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1030367" y="2256115"/>
            <a:ext cx="22860" cy="5403533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6" name="Shape 2"/>
          <p:cNvSpPr/>
          <p:nvPr/>
        </p:nvSpPr>
        <p:spPr>
          <a:xfrm>
            <a:off x="1253311" y="2713315"/>
            <a:ext cx="729258" cy="22860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7" name="Shape 3"/>
          <p:cNvSpPr/>
          <p:nvPr/>
        </p:nvSpPr>
        <p:spPr>
          <a:xfrm>
            <a:off x="807422" y="2490430"/>
            <a:ext cx="468749" cy="468749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983516" y="2560320"/>
            <a:ext cx="11644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7773" y="2464475"/>
            <a:ext cx="274165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Calendar View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2187773" y="2932152"/>
            <a:ext cx="622696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an intuitive calendar interface for users to easily select their desired reservation date and time.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253311" y="4472821"/>
            <a:ext cx="729258" cy="22860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12" name="Shape 8"/>
          <p:cNvSpPr/>
          <p:nvPr/>
        </p:nvSpPr>
        <p:spPr>
          <a:xfrm>
            <a:off x="807422" y="4249936"/>
            <a:ext cx="468749" cy="468749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949702" y="4319826"/>
            <a:ext cx="184190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2187773" y="4223980"/>
            <a:ext cx="274165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Table Selection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2187773" y="4691658"/>
            <a:ext cx="622696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a visual representation of available tables, allowing users to choose their preferred seating arrangement.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253311" y="6232327"/>
            <a:ext cx="729258" cy="22860"/>
          </a:xfrm>
          <a:prstGeom prst="roundRect">
            <a:avLst>
              <a:gd name="adj" fmla="val 820340"/>
            </a:avLst>
          </a:prstGeom>
          <a:solidFill>
            <a:srgbClr val="60646A"/>
          </a:solidFill>
          <a:ln/>
        </p:spPr>
      </p:sp>
      <p:sp>
        <p:nvSpPr>
          <p:cNvPr id="17" name="Shape 13"/>
          <p:cNvSpPr/>
          <p:nvPr/>
        </p:nvSpPr>
        <p:spPr>
          <a:xfrm>
            <a:off x="807422" y="6009442"/>
            <a:ext cx="468749" cy="468749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952917" y="6079331"/>
            <a:ext cx="17764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5"/>
          <p:cNvSpPr/>
          <p:nvPr/>
        </p:nvSpPr>
        <p:spPr>
          <a:xfrm>
            <a:off x="2187773" y="5983486"/>
            <a:ext cx="320897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Confirmation &amp; Reminders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2187773" y="6451163"/>
            <a:ext cx="6226969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Send instant reservation confirmations and automated reminders to ensure smooth booking and prevent missed reservations.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 rotWithShape="1">
          <a:blip r:embed="rId4"/>
          <a:srcRect t="21628" b="5725"/>
          <a:stretch/>
        </p:blipFill>
        <p:spPr>
          <a:xfrm>
            <a:off x="9150756" y="2046399"/>
            <a:ext cx="5486400" cy="38997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4731" y="554593"/>
            <a:ext cx="7734538" cy="13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Menu Management: A Digital Showcase of Culinary Delights</a:t>
            </a:r>
            <a:endParaRPr lang="en-US" sz="41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1" y="2181225"/>
            <a:ext cx="503396" cy="50339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04731" y="2885956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Visually Appealing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04731" y="3337798"/>
            <a:ext cx="3716298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Showcase dishes with enticing images to entice customers and highlight their visual appeal.</a:t>
            </a:r>
            <a:endParaRPr lang="en-US" sz="15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971" y="2181225"/>
            <a:ext cx="503396" cy="5033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22971" y="2885956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Dietary Information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4722971" y="3337798"/>
            <a:ext cx="3716298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Clearly indicate ingredients and potential allergens to cater to diverse dietary needs and preferences.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31" y="5230058"/>
            <a:ext cx="503396" cy="50339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04731" y="5934789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Pricing Transparency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704731" y="6386632"/>
            <a:ext cx="3716298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clear and accurate pricing for each dish, ensuring transparency and providing customers with confidence.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0810"/>
            <a:ext cx="6019800" cy="28975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2443" y="787598"/>
            <a:ext cx="7691914" cy="1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Order Placement: Streamlined Online Ordering</a:t>
            </a:r>
            <a:endParaRPr lang="en-US" sz="42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443" y="2463403"/>
            <a:ext cx="1037153" cy="16594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60707" y="2670810"/>
            <a:ext cx="272938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Item Selection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7560707" y="3136344"/>
            <a:ext cx="634365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users to easily browse the menu, select their desired items, and add them to their virtual shopping cart.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443" y="4122896"/>
            <a:ext cx="1037153" cy="165949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60707" y="4330303"/>
            <a:ext cx="272938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Quantity Adjustment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7560707" y="4795838"/>
            <a:ext cx="634365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 users to adjust the quantity of each item in their cart, ensuring flexibility and accurate order placement.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2443" y="5782389"/>
            <a:ext cx="1037153" cy="165949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60707" y="5989796"/>
            <a:ext cx="272938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Checkout &amp; Payment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7560707" y="6455331"/>
            <a:ext cx="634365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a secure checkout process with integrated payment gateways, allowing users to complete their orders seamlessly.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68705"/>
            <a:ext cx="1046821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Billing and Payment: Secure Transactions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2214682"/>
            <a:ext cx="2163723" cy="16127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8594" y="3013710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842855"/>
            <a:ext cx="33375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Payment Gateways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72551" y="3839170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2" y="3881438"/>
            <a:ext cx="4327446" cy="16127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0733" y="4471035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416993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Encryption &amp; Security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16993" y="4584144"/>
            <a:ext cx="723852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that all payment data is securely encrypted and protected, providing customers with peace of mind.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254472" y="5505926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548193"/>
            <a:ext cx="6491288" cy="161270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3591" y="6137791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498913" y="5764768"/>
            <a:ext cx="32246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Transaction Confirmation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498913" y="6250900"/>
            <a:ext cx="615660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instant order confirmation and payment receipts, ensuring transparency and accountability.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 rotWithShape="1">
          <a:blip r:embed="rId4"/>
          <a:srcRect l="16717" t="17200" b="3759"/>
          <a:stretch/>
        </p:blipFill>
        <p:spPr>
          <a:xfrm>
            <a:off x="-3681" y="2024064"/>
            <a:ext cx="6036649" cy="32226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2443" y="787598"/>
            <a:ext cx="7691914" cy="1364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6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Annual</a:t>
            </a:r>
            <a:r>
              <a:rPr lang="en-US" sz="6600" dirty="0"/>
              <a:t> </a:t>
            </a:r>
            <a:r>
              <a:rPr lang="en-US" sz="6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Statistics</a:t>
            </a:r>
            <a:r>
              <a:rPr lang="en-US" sz="6600" dirty="0"/>
              <a:t> </a:t>
            </a:r>
            <a:r>
              <a:rPr lang="en-US" sz="6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Dashboard</a:t>
            </a: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443" y="2463403"/>
            <a:ext cx="1037153" cy="16594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60707" y="2670810"/>
            <a:ext cx="272938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Algerian" panose="04020705040A02060702" pitchFamily="82" charset="0"/>
              </a:rPr>
              <a:t>Metrics:</a:t>
            </a:r>
            <a:endParaRPr lang="en-US" sz="2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7560707" y="3136344"/>
            <a:ext cx="634365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GB" sz="1800" b="1" dirty="0">
                <a:solidFill>
                  <a:schemeClr val="bg1"/>
                </a:solidFill>
              </a:rPr>
              <a:t>Total </a:t>
            </a:r>
            <a:r>
              <a:rPr lang="en-GB" sz="1800" b="1" dirty="0">
                <a:solidFill>
                  <a:schemeClr val="bg1"/>
                </a:solidFill>
                <a:latin typeface="Montserrat" panose="00000500000000000000" pitchFamily="2" charset="0"/>
              </a:rPr>
              <a:t>revenue</a:t>
            </a:r>
            <a:r>
              <a:rPr lang="en-GB" sz="1800" b="1" dirty="0">
                <a:solidFill>
                  <a:schemeClr val="bg1"/>
                </a:solidFill>
              </a:rPr>
              <a:t>, top-selling items, table turnover, average order value</a:t>
            </a: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443" y="4122896"/>
            <a:ext cx="1037153" cy="165949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60707" y="4795838"/>
            <a:ext cx="634365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53" y="5632610"/>
            <a:ext cx="1037153" cy="165949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60707" y="5989796"/>
            <a:ext cx="272938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3559194" y="2484478"/>
            <a:ext cx="6343650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E6788-E45B-4C78-9035-05E8A44338EF}"/>
              </a:ext>
            </a:extLst>
          </p:cNvPr>
          <p:cNvSpPr txBox="1"/>
          <p:nvPr/>
        </p:nvSpPr>
        <p:spPr>
          <a:xfrm>
            <a:off x="7418906" y="4266142"/>
            <a:ext cx="2522038" cy="451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GB" sz="3200" dirty="0">
                <a:solidFill>
                  <a:schemeClr val="bg1"/>
                </a:solidFill>
                <a:latin typeface="Algerian" panose="04020705040A02060702" pitchFamily="82" charset="0"/>
              </a:rPr>
              <a:t>GRAPHS :</a:t>
            </a:r>
            <a:endParaRPr lang="en-US" sz="3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58CEB-146D-442F-BBCE-7BAFD8102B3E}"/>
              </a:ext>
            </a:extLst>
          </p:cNvPr>
          <p:cNvSpPr txBox="1"/>
          <p:nvPr/>
        </p:nvSpPr>
        <p:spPr>
          <a:xfrm>
            <a:off x="7418906" y="4877398"/>
            <a:ext cx="4823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serrat" panose="00000500000000000000" pitchFamily="2" charset="0"/>
              </a:rPr>
              <a:t>Pie chart, bar graph, line chart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49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713</Words>
  <Application>Microsoft Office PowerPoint</Application>
  <PresentationFormat>Custom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Montserrat</vt:lpstr>
      <vt:lpstr>Montserrat Bold</vt:lpstr>
      <vt:lpstr>Algerian</vt:lpstr>
      <vt:lpstr>Arial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Rahul Kumar</cp:lastModifiedBy>
  <cp:revision>7</cp:revision>
  <dcterms:created xsi:type="dcterms:W3CDTF">2025-01-30T11:22:02Z</dcterms:created>
  <dcterms:modified xsi:type="dcterms:W3CDTF">2025-05-27T04:52:59Z</dcterms:modified>
</cp:coreProperties>
</file>